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Calibri (MS)" charset="1" panose="020F0502020204030204"/>
      <p:regular r:id="rId13"/>
    </p:embeddedFont>
    <p:embeddedFont>
      <p:font typeface="Arimo" charset="1" panose="020B0604020202020204"/>
      <p:regular r:id="rId14"/>
    </p:embeddedFont>
    <p:embeddedFont>
      <p:font typeface="Arial Bold" charset="1" panose="020B07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notesMasters/notesMaster1.xml" Type="http://schemas.openxmlformats.org/officeDocument/2006/relationships/notesMaster"/><Relationship Id="rId11" Target="theme/theme2.xml" Type="http://schemas.openxmlformats.org/officeDocument/2006/relationships/theme"/><Relationship Id="rId12" Target="notesSlides/notesSlide1.xml" Type="http://schemas.openxmlformats.org/officeDocument/2006/relationships/notes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7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8945623" y="737721"/>
            <a:ext cx="6757397" cy="287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350">
                <a:solidFill>
                  <a:srgbClr val="003767"/>
                </a:solidFill>
                <a:latin typeface="Calibri (MS)"/>
                <a:ea typeface="Calibri (MS)"/>
                <a:cs typeface="Calibri (MS)"/>
                <a:sym typeface="Calibri (MS)"/>
              </a:rPr>
              <a:t>Title Text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329563" y="2337987"/>
            <a:ext cx="6187573" cy="1508169"/>
            <a:chOff x="0" y="0"/>
            <a:chExt cx="8250098" cy="2010893"/>
          </a:xfrm>
        </p:grpSpPr>
        <p:sp>
          <p:nvSpPr>
            <p:cNvPr name="Freeform 6" id="6" descr="Image"/>
            <p:cNvSpPr/>
            <p:nvPr/>
          </p:nvSpPr>
          <p:spPr>
            <a:xfrm flipH="false" flipV="false" rot="0">
              <a:off x="0" y="0"/>
              <a:ext cx="8250047" cy="2010918"/>
            </a:xfrm>
            <a:custGeom>
              <a:avLst/>
              <a:gdLst/>
              <a:ahLst/>
              <a:cxnLst/>
              <a:rect r="r" b="b" t="t" l="l"/>
              <a:pathLst>
                <a:path h="2010918" w="8250047">
                  <a:moveTo>
                    <a:pt x="0" y="0"/>
                  </a:moveTo>
                  <a:lnTo>
                    <a:pt x="8250047" y="0"/>
                  </a:lnTo>
                  <a:lnTo>
                    <a:pt x="8250047" y="2010918"/>
                  </a:lnTo>
                  <a:lnTo>
                    <a:pt x="0" y="2010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51323" b="1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57945" y="4578772"/>
            <a:ext cx="38100" cy="1561252"/>
            <a:chOff x="0" y="0"/>
            <a:chExt cx="50800" cy="20816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5400"/>
              <a:ext cx="50800" cy="2030857"/>
            </a:xfrm>
            <a:custGeom>
              <a:avLst/>
              <a:gdLst/>
              <a:ahLst/>
              <a:cxnLst/>
              <a:rect r="r" b="b" t="t" l="l"/>
              <a:pathLst>
                <a:path h="2030857" w="50800">
                  <a:moveTo>
                    <a:pt x="0" y="2030857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20308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093332" y="6738595"/>
            <a:ext cx="8184585" cy="1860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Tekst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654354" y="2141372"/>
            <a:ext cx="7977673" cy="1707499"/>
            <a:chOff x="0" y="0"/>
            <a:chExt cx="10636898" cy="22766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636885" cy="2276729"/>
            </a:xfrm>
            <a:custGeom>
              <a:avLst/>
              <a:gdLst/>
              <a:ahLst/>
              <a:cxnLst/>
              <a:rect r="r" b="b" t="t" l="l"/>
              <a:pathLst>
                <a:path h="2276729" w="10636885">
                  <a:moveTo>
                    <a:pt x="0" y="0"/>
                  </a:moveTo>
                  <a:lnTo>
                    <a:pt x="10636885" y="0"/>
                  </a:lnTo>
                  <a:lnTo>
                    <a:pt x="10636885" y="2276729"/>
                  </a:lnTo>
                  <a:lnTo>
                    <a:pt x="0" y="227672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388541" y="2141372"/>
            <a:ext cx="6762988" cy="1554328"/>
            <a:chOff x="0" y="0"/>
            <a:chExt cx="9017318" cy="2072437"/>
          </a:xfrm>
        </p:grpSpPr>
        <p:sp>
          <p:nvSpPr>
            <p:cNvPr name="Freeform 13" id="13" descr="https://cdn.files.pg.edu.pl/zie/Strona%20polska/Wydzia%C5%82/Pracownicy/Do%20pobrania/Logo%20PG+WZiE%20ang%20BIA%C5%81E.png"/>
            <p:cNvSpPr/>
            <p:nvPr/>
          </p:nvSpPr>
          <p:spPr>
            <a:xfrm flipH="false" flipV="false" rot="0">
              <a:off x="0" y="0"/>
              <a:ext cx="9017254" cy="2072386"/>
            </a:xfrm>
            <a:custGeom>
              <a:avLst/>
              <a:gdLst/>
              <a:ahLst/>
              <a:cxnLst/>
              <a:rect r="r" b="b" t="t" l="l"/>
              <a:pathLst>
                <a:path h="2072386" w="9017254">
                  <a:moveTo>
                    <a:pt x="0" y="0"/>
                  </a:moveTo>
                  <a:lnTo>
                    <a:pt x="9017254" y="0"/>
                  </a:lnTo>
                  <a:lnTo>
                    <a:pt x="9017254" y="2072386"/>
                  </a:lnTo>
                  <a:lnTo>
                    <a:pt x="0" y="2072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9931" t="-167711" r="-21396" b="-17066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6292" y="1702584"/>
            <a:ext cx="18339054" cy="1201960"/>
            <a:chOff x="0" y="0"/>
            <a:chExt cx="24452072" cy="16026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6350"/>
              <a:ext cx="24439372" cy="1589913"/>
            </a:xfrm>
            <a:custGeom>
              <a:avLst/>
              <a:gdLst/>
              <a:ahLst/>
              <a:cxnLst/>
              <a:rect r="r" b="b" t="t" l="l"/>
              <a:pathLst>
                <a:path h="1589913" w="24439372">
                  <a:moveTo>
                    <a:pt x="0" y="0"/>
                  </a:moveTo>
                  <a:lnTo>
                    <a:pt x="24439372" y="0"/>
                  </a:lnTo>
                  <a:lnTo>
                    <a:pt x="24439372" y="1589913"/>
                  </a:lnTo>
                  <a:lnTo>
                    <a:pt x="0" y="15899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0767" y="1960740"/>
            <a:ext cx="7142226" cy="685667"/>
            <a:chOff x="0" y="0"/>
            <a:chExt cx="9522968" cy="9142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22968" cy="914273"/>
            </a:xfrm>
            <a:custGeom>
              <a:avLst/>
              <a:gdLst/>
              <a:ahLst/>
              <a:cxnLst/>
              <a:rect r="r" b="b" t="t" l="l"/>
              <a:pathLst>
                <a:path h="914273" w="9522968">
                  <a:moveTo>
                    <a:pt x="0" y="0"/>
                  </a:moveTo>
                  <a:lnTo>
                    <a:pt x="9522968" y="0"/>
                  </a:lnTo>
                  <a:lnTo>
                    <a:pt x="9522968" y="914273"/>
                  </a:lnTo>
                  <a:lnTo>
                    <a:pt x="0" y="91427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82393" y="2141534"/>
            <a:ext cx="704999" cy="393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945623" y="775821"/>
            <a:ext cx="1083766" cy="277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944" b="true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Title Text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82393" y="456732"/>
            <a:ext cx="3812255" cy="877769"/>
            <a:chOff x="0" y="0"/>
            <a:chExt cx="4133126" cy="9516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33088" cy="951611"/>
            </a:xfrm>
            <a:custGeom>
              <a:avLst/>
              <a:gdLst/>
              <a:ahLst/>
              <a:cxnLst/>
              <a:rect r="r" b="b" t="t" l="l"/>
              <a:pathLst>
                <a:path h="951611" w="4133088">
                  <a:moveTo>
                    <a:pt x="0" y="0"/>
                  </a:moveTo>
                  <a:lnTo>
                    <a:pt x="4133088" y="0"/>
                  </a:lnTo>
                  <a:lnTo>
                    <a:pt x="4133088" y="951611"/>
                  </a:lnTo>
                  <a:lnTo>
                    <a:pt x="0" y="95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124" t="-170278" r="-22677" b="-180086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6292" y="1702584"/>
            <a:ext cx="18339054" cy="1201960"/>
            <a:chOff x="0" y="0"/>
            <a:chExt cx="24452072" cy="16026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6350"/>
              <a:ext cx="24439372" cy="1589913"/>
            </a:xfrm>
            <a:custGeom>
              <a:avLst/>
              <a:gdLst/>
              <a:ahLst/>
              <a:cxnLst/>
              <a:rect r="r" b="b" t="t" l="l"/>
              <a:pathLst>
                <a:path h="1589913" w="24439372">
                  <a:moveTo>
                    <a:pt x="0" y="0"/>
                  </a:moveTo>
                  <a:lnTo>
                    <a:pt x="24439372" y="0"/>
                  </a:lnTo>
                  <a:lnTo>
                    <a:pt x="24439372" y="1589913"/>
                  </a:lnTo>
                  <a:lnTo>
                    <a:pt x="0" y="15899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0767" y="1960740"/>
            <a:ext cx="7142226" cy="685667"/>
            <a:chOff x="0" y="0"/>
            <a:chExt cx="9522968" cy="9142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22968" cy="914273"/>
            </a:xfrm>
            <a:custGeom>
              <a:avLst/>
              <a:gdLst/>
              <a:ahLst/>
              <a:cxnLst/>
              <a:rect r="r" b="b" t="t" l="l"/>
              <a:pathLst>
                <a:path h="914273" w="9522968">
                  <a:moveTo>
                    <a:pt x="0" y="0"/>
                  </a:moveTo>
                  <a:lnTo>
                    <a:pt x="9522968" y="0"/>
                  </a:lnTo>
                  <a:lnTo>
                    <a:pt x="9522968" y="914273"/>
                  </a:lnTo>
                  <a:lnTo>
                    <a:pt x="0" y="91427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82393" y="2141534"/>
            <a:ext cx="704999" cy="393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945623" y="775821"/>
            <a:ext cx="1083766" cy="277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944" b="true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Title Text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82393" y="456732"/>
            <a:ext cx="3812255" cy="877769"/>
            <a:chOff x="0" y="0"/>
            <a:chExt cx="4133126" cy="9516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33088" cy="951611"/>
            </a:xfrm>
            <a:custGeom>
              <a:avLst/>
              <a:gdLst/>
              <a:ahLst/>
              <a:cxnLst/>
              <a:rect r="r" b="b" t="t" l="l"/>
              <a:pathLst>
                <a:path h="951611" w="4133088">
                  <a:moveTo>
                    <a:pt x="0" y="0"/>
                  </a:moveTo>
                  <a:lnTo>
                    <a:pt x="4133088" y="0"/>
                  </a:lnTo>
                  <a:lnTo>
                    <a:pt x="4133088" y="951611"/>
                  </a:lnTo>
                  <a:lnTo>
                    <a:pt x="0" y="95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124" t="-170278" r="-22677" b="-180086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99808" y="3313747"/>
            <a:ext cx="7381637" cy="1699612"/>
            <a:chOff x="0" y="0"/>
            <a:chExt cx="9842182" cy="2266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842119" cy="2266188"/>
            </a:xfrm>
            <a:custGeom>
              <a:avLst/>
              <a:gdLst/>
              <a:ahLst/>
              <a:cxnLst/>
              <a:rect r="r" b="b" t="t" l="l"/>
              <a:pathLst>
                <a:path h="2266188" w="9842119">
                  <a:moveTo>
                    <a:pt x="0" y="0"/>
                  </a:moveTo>
                  <a:lnTo>
                    <a:pt x="9842119" y="0"/>
                  </a:lnTo>
                  <a:lnTo>
                    <a:pt x="9842119" y="2266188"/>
                  </a:lnTo>
                  <a:lnTo>
                    <a:pt x="0" y="2266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123" t="-170269" r="-22676" b="-180071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DAHBqaCrl24</dc:identifier>
  <dcterms:modified xsi:type="dcterms:W3CDTF">2011-08-01T06:04:30Z</dcterms:modified>
  <cp:revision>1</cp:revision>
  <dc:title>Szablon prezentacji WZiE ENG 16 na 9.pptx</dc:title>
</cp:coreProperties>
</file>